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7" r:id="rId3"/>
    <p:sldId id="268" r:id="rId4"/>
    <p:sldId id="269" r:id="rId5"/>
    <p:sldId id="263" r:id="rId6"/>
    <p:sldId id="264" r:id="rId7"/>
    <p:sldId id="265" r:id="rId8"/>
    <p:sldId id="266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7A3769-973A-471F-AE95-803ACD9DB45A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B562AB-E890-432E-8086-3C35B5B6BC74}" type="datetime1">
              <a:rPr lang="it-IT" smtClean="0"/>
              <a:t>19/01/2021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rtl="0"/>
            <a:fld id="{46B2AB89-642D-461B-88E3-BE7E49276E6D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8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1650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785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92126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362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7013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119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6DF1C0-0F0C-4064-ABD6-C9C1782C86AE}" type="datetime1">
              <a:rPr lang="it-IT" smtClean="0"/>
              <a:t>19/01/2021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9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19869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19/01/2021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3424F-4FD0-4DEA-A244-2F5A83926123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0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487A35-6EB2-4106-87BE-5998F37E93E7}" type="datetime1">
              <a:rPr lang="it-IT" smtClean="0"/>
              <a:t>19/01/2021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9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0A2449-0E6F-4EC8-9AF5-127FFF9E4F17}" type="datetime1">
              <a:rPr lang="it-IT" smtClean="0"/>
              <a:t>19/01/2021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9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ECC08F-3232-4266-A826-505EFF618F02}" type="datetime1">
              <a:rPr lang="it-IT" smtClean="0"/>
              <a:t>19/01/2021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1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6083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F848B3-DD0C-4C86-9703-1DC7B521FCF8}" type="datetime1">
              <a:rPr lang="it-IT" smtClean="0"/>
              <a:t>19/01/2021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1CFEF3-F103-4E31-9572-24F0BC84FDFF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A8228F9-9C50-4094-9999-09A1682E91E0}" type="datetime1">
              <a:rPr lang="it-IT" smtClean="0"/>
              <a:t>19/01/2021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6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096A8A5D-137F-4A8A-9811-F7A867F0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3" name="Rectangle 42">
              <a:extLst>
                <a:ext uri="{FF2B5EF4-FFF2-40B4-BE49-F238E27FC236}">
                  <a16:creationId xmlns:a16="http://schemas.microsoft.com/office/drawing/2014/main" id="{6EA64E00-438F-4B4F-9366-7A7230A9A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59E6386A-8042-4EC7-A981-EFAC2ACB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894" y="1122363"/>
            <a:ext cx="3521456" cy="2479674"/>
          </a:xfrm>
        </p:spPr>
        <p:txBody>
          <a:bodyPr rtlCol="0">
            <a:normAutofit/>
          </a:bodyPr>
          <a:lstStyle/>
          <a:p>
            <a:pPr rtl="0"/>
            <a:r>
              <a:rPr lang="it" sz="3600" dirty="0">
                <a:solidFill>
                  <a:schemeClr val="bg1"/>
                </a:solidFill>
              </a:rPr>
              <a:t>MONITORAGGIO DICEMBRE A.S. 20-21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319" y="3602038"/>
            <a:ext cx="3184804" cy="1655762"/>
          </a:xfrm>
        </p:spPr>
        <p:txBody>
          <a:bodyPr rtlCol="0">
            <a:normAutofit fontScale="77500" lnSpcReduction="20000"/>
          </a:bodyPr>
          <a:lstStyle/>
          <a:p>
            <a:pPr rtl="0">
              <a:spcAft>
                <a:spcPts val="600"/>
              </a:spcAft>
            </a:pPr>
            <a:r>
              <a:rPr lang="it" sz="3200" dirty="0">
                <a:solidFill>
                  <a:schemeClr val="bg1"/>
                </a:solidFill>
              </a:rPr>
              <a:t>I.C VILLANTERIO</a:t>
            </a:r>
          </a:p>
          <a:p>
            <a:pPr rtl="0">
              <a:spcAft>
                <a:spcPts val="600"/>
              </a:spcAft>
            </a:pPr>
            <a:r>
              <a:rPr lang="it" sz="3200" dirty="0">
                <a:solidFill>
                  <a:schemeClr val="bg1"/>
                </a:solidFill>
              </a:rPr>
              <a:t>Scuola Secondaria di I grado</a:t>
            </a:r>
          </a:p>
        </p:txBody>
      </p:sp>
      <p:pic>
        <p:nvPicPr>
          <p:cNvPr id="6" name="Immagine 5" descr="Primo piano di un logo&#10;&#10;Descrizione generat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r="21496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FA686C7-6B08-416F-AEF3-C20407936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2BBDDDB2-3938-4066-91BA-4907AF88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D2125FCC-F305-4C4C-9CB1-14B83ADD7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96643530-0EE0-4AC8-8241-ED8E26ED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A784F0C8-95D3-4D7D-8FA9-326D3DEA2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4D49008E-3A2F-4C2C-85EB-1D228F38E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B09CB0F8-91EE-4A04-91CD-9B9D390ED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954CB039-9A52-4C07-BDB1-747876D86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AD9FE313-C425-42A8-92A9-82E74C409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CD506FC5-3A23-48B7-9771-7B77E6DA0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6FF54CDF-21B0-46AE-B402-234E62F9D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EE88784D-C24D-4FBD-AF34-85BA74966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F524C128-9723-4A4D-BFB5-7EBD5B24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9C742EF7-4F82-4B4A-9693-4F794B6A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0265747A-2114-4F0F-81B6-618FD389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99E488E3-470E-4FC6-A3B0-141DF162D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612B7DC5-03F3-4B7B-9520-D66144F16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B2355AA2-DB69-485A-B600-E3DF02F2D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4DC3AC80-2B15-428E-8B1E-53312C666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C48F81D6-640C-4483-9773-8C7BFF46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C7AA2EE3-7411-4DCB-B79E-0C5C95D7C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8B84BFA3-B122-4CA5-8C28-79134C97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A7C22B06-B32B-46EB-9428-B7CA7DA1F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1AE1D740-5AF4-4B8F-B533-C8CD4E56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555B0792-99B8-4014-AC84-7B39D2129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395B90B6-A4DE-4EEF-B53E-395E8D4AF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A0117576-A27F-4175-BD9D-EE15C96D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93C8332E-93D3-4919-A977-06EC76556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B086AC0E-8130-47AC-A510-5285FAE65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Rectangle 33">
              <a:extLst>
                <a:ext uri="{FF2B5EF4-FFF2-40B4-BE49-F238E27FC236}">
                  <a16:creationId xmlns:a16="http://schemas.microsoft.com/office/drawing/2014/main" id="{DF1BC1DF-8089-49D8-9535-EAB0D7C9A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97388BAE-DCB9-4B88-9CDE-6FA3304D3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7E059A96-E5FE-4EE1-9C6D-3AB208BF6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CD6A3DCE-FBEE-41E7-A0EC-CA23A1DF3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52966C83-B07E-463F-B982-F3E074D9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0F475B53-6578-4C68-AC7C-3BE28EA6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9">
              <a:extLst>
                <a:ext uri="{FF2B5EF4-FFF2-40B4-BE49-F238E27FC236}">
                  <a16:creationId xmlns:a16="http://schemas.microsoft.com/office/drawing/2014/main" id="{8475C02B-D024-4E20-9EF3-2A7E96740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40">
              <a:extLst>
                <a:ext uri="{FF2B5EF4-FFF2-40B4-BE49-F238E27FC236}">
                  <a16:creationId xmlns:a16="http://schemas.microsoft.com/office/drawing/2014/main" id="{1F5EF5DC-7372-4549-B0A6-800F19406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41">
              <a:extLst>
                <a:ext uri="{FF2B5EF4-FFF2-40B4-BE49-F238E27FC236}">
                  <a16:creationId xmlns:a16="http://schemas.microsoft.com/office/drawing/2014/main" id="{8B908D96-CCB2-426B-862C-2BDB2AF71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42">
              <a:extLst>
                <a:ext uri="{FF2B5EF4-FFF2-40B4-BE49-F238E27FC236}">
                  <a16:creationId xmlns:a16="http://schemas.microsoft.com/office/drawing/2014/main" id="{26752E6D-E46B-4DA2-B280-5C696EF4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011E7A27-73CF-4E1E-8AE2-B88B96F3B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4">
              <a:extLst>
                <a:ext uri="{FF2B5EF4-FFF2-40B4-BE49-F238E27FC236}">
                  <a16:creationId xmlns:a16="http://schemas.microsoft.com/office/drawing/2014/main" id="{1DBE1EE2-4667-4A45-80F7-217D3B6FA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45">
              <a:extLst>
                <a:ext uri="{FF2B5EF4-FFF2-40B4-BE49-F238E27FC236}">
                  <a16:creationId xmlns:a16="http://schemas.microsoft.com/office/drawing/2014/main" id="{A48239BC-3712-4110-AE92-4AC892603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14B6D739-1C93-4350-BC14-ED88C6341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47">
              <a:extLst>
                <a:ext uri="{FF2B5EF4-FFF2-40B4-BE49-F238E27FC236}">
                  <a16:creationId xmlns:a16="http://schemas.microsoft.com/office/drawing/2014/main" id="{2F73DF89-CB95-4798-90CA-B7A1DF2D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48">
              <a:extLst>
                <a:ext uri="{FF2B5EF4-FFF2-40B4-BE49-F238E27FC236}">
                  <a16:creationId xmlns:a16="http://schemas.microsoft.com/office/drawing/2014/main" id="{1DA7D977-8D60-47B5-8071-30A6FA0C9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49">
              <a:extLst>
                <a:ext uri="{FF2B5EF4-FFF2-40B4-BE49-F238E27FC236}">
                  <a16:creationId xmlns:a16="http://schemas.microsoft.com/office/drawing/2014/main" id="{4A241594-4FC5-4570-94B2-724F248A6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50">
              <a:extLst>
                <a:ext uri="{FF2B5EF4-FFF2-40B4-BE49-F238E27FC236}">
                  <a16:creationId xmlns:a16="http://schemas.microsoft.com/office/drawing/2014/main" id="{9D31F634-1A34-473E-A0FA-D06EB57D9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CE20C679-7385-48FF-BBE5-5BA7C0E70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52">
              <a:extLst>
                <a:ext uri="{FF2B5EF4-FFF2-40B4-BE49-F238E27FC236}">
                  <a16:creationId xmlns:a16="http://schemas.microsoft.com/office/drawing/2014/main" id="{ADF9CA3B-265F-4927-BA79-0A676AF3F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53">
              <a:extLst>
                <a:ext uri="{FF2B5EF4-FFF2-40B4-BE49-F238E27FC236}">
                  <a16:creationId xmlns:a16="http://schemas.microsoft.com/office/drawing/2014/main" id="{B138D01D-340C-4DB0-A0E1-D54B9319D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54">
              <a:extLst>
                <a:ext uri="{FF2B5EF4-FFF2-40B4-BE49-F238E27FC236}">
                  <a16:creationId xmlns:a16="http://schemas.microsoft.com/office/drawing/2014/main" id="{B56918B0-069B-4C98-995E-4D6B0B176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55">
              <a:extLst>
                <a:ext uri="{FF2B5EF4-FFF2-40B4-BE49-F238E27FC236}">
                  <a16:creationId xmlns:a16="http://schemas.microsoft.com/office/drawing/2014/main" id="{2BD45940-09B7-4CD3-90E7-0EA2CF6A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56">
              <a:extLst>
                <a:ext uri="{FF2B5EF4-FFF2-40B4-BE49-F238E27FC236}">
                  <a16:creationId xmlns:a16="http://schemas.microsoft.com/office/drawing/2014/main" id="{347A8664-7179-419E-A26E-825076291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57">
              <a:extLst>
                <a:ext uri="{FF2B5EF4-FFF2-40B4-BE49-F238E27FC236}">
                  <a16:creationId xmlns:a16="http://schemas.microsoft.com/office/drawing/2014/main" id="{B7350394-4D50-4E2E-8AF2-F4A52E734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58">
              <a:extLst>
                <a:ext uri="{FF2B5EF4-FFF2-40B4-BE49-F238E27FC236}">
                  <a16:creationId xmlns:a16="http://schemas.microsoft.com/office/drawing/2014/main" id="{6B464294-4049-4542-A83E-22B8CC633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C78E281-F596-4ECB-979A-89D89452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C20E68C0-5C9E-4DA6-83AD-0EC3179BB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80C08ED9-C9F6-4168-816A-F5C5F3AF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0A83E4BF-890D-4E0A-A720-48088D42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996F9B33-C769-451E-9044-EA85C625C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F91D6EA2-C024-4E53-A81E-A50907517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233F8C4E-A946-462B-9703-971ABD45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06059614-A557-45C6-B625-488D41C39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26BCD22B-880F-40F8-88AC-CD9285348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52324B00-0190-4453-9F81-F0E913800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41">
              <a:extLst>
                <a:ext uri="{FF2B5EF4-FFF2-40B4-BE49-F238E27FC236}">
                  <a16:creationId xmlns:a16="http://schemas.microsoft.com/office/drawing/2014/main" id="{33BE57C0-F93F-4C88-B489-0BFA90D01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9AEE75B-74B5-4E26-A150-2483E92EE929}"/>
              </a:ext>
            </a:extLst>
          </p:cNvPr>
          <p:cNvSpPr txBox="1"/>
          <p:nvPr/>
        </p:nvSpPr>
        <p:spPr>
          <a:xfrm flipH="1">
            <a:off x="8809187" y="4591766"/>
            <a:ext cx="32230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000" b="1" cap="all" dirty="0">
              <a:latin typeface="Tw Cen MT" panose="020B0602020104020603"/>
            </a:endParaRPr>
          </a:p>
          <a:p>
            <a:r>
              <a:rPr lang="en-US" sz="3000" b="1" cap="all" dirty="0">
                <a:latin typeface="Tw Cen MT" panose="020B0602020104020603"/>
              </a:rPr>
              <a:t>PLESSI</a:t>
            </a:r>
          </a:p>
          <a:p>
            <a:r>
              <a:rPr lang="en-US" sz="3000" b="1" cap="all" dirty="0">
                <a:latin typeface="Tw Cen MT" panose="020B0602020104020603"/>
              </a:rPr>
              <a:t>Inglese SECON</a:t>
            </a:r>
            <a:endParaRPr lang="it-IT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66AB00B-86E9-496E-8D43-4ABC44E02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1" y="1696212"/>
            <a:ext cx="3926379" cy="313632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A798BD-211E-4A70-AF20-C7A9716E6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22" y="1696210"/>
            <a:ext cx="3881355" cy="31363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7E6339D-A047-47F9-AF38-5013DD5D1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678" y="1696210"/>
            <a:ext cx="3903616" cy="31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9AEE75B-74B5-4E26-A150-2483E92EE929}"/>
              </a:ext>
            </a:extLst>
          </p:cNvPr>
          <p:cNvSpPr txBox="1"/>
          <p:nvPr/>
        </p:nvSpPr>
        <p:spPr>
          <a:xfrm flipH="1">
            <a:off x="8809187" y="4591766"/>
            <a:ext cx="32230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000" b="1" cap="all" dirty="0">
              <a:latin typeface="Tw Cen MT" panose="020B0602020104020603"/>
            </a:endParaRPr>
          </a:p>
          <a:p>
            <a:r>
              <a:rPr lang="en-US" sz="3000" b="1" cap="all" dirty="0">
                <a:latin typeface="Tw Cen MT" panose="020B0602020104020603"/>
              </a:rPr>
              <a:t>PLESSI</a:t>
            </a:r>
          </a:p>
          <a:p>
            <a:r>
              <a:rPr lang="en-US" sz="3000" b="1" cap="all" dirty="0">
                <a:latin typeface="Tw Cen MT" panose="020B0602020104020603"/>
              </a:rPr>
              <a:t>ITALIANO SECON</a:t>
            </a:r>
            <a:endParaRPr lang="it-IT" b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F2CEA41-C900-4A8A-8A51-6B476BC26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3" y="2028563"/>
            <a:ext cx="3936789" cy="27797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C15F5BF-9FDD-4FEA-8146-9B5D2FF21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37" y="2028563"/>
            <a:ext cx="3827968" cy="27833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EF83311-3984-4DA8-A839-6BC35E359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664" y="2028563"/>
            <a:ext cx="3817319" cy="2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9AEE75B-74B5-4E26-A150-2483E92EE929}"/>
              </a:ext>
            </a:extLst>
          </p:cNvPr>
          <p:cNvSpPr txBox="1"/>
          <p:nvPr/>
        </p:nvSpPr>
        <p:spPr>
          <a:xfrm flipH="1">
            <a:off x="8809187" y="4591766"/>
            <a:ext cx="3223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000" b="1" cap="all" dirty="0">
              <a:latin typeface="Tw Cen MT" panose="020B0602020104020603"/>
            </a:endParaRPr>
          </a:p>
          <a:p>
            <a:r>
              <a:rPr lang="en-US" sz="3000" b="1" cap="all" dirty="0">
                <a:latin typeface="Tw Cen MT" panose="020B0602020104020603"/>
              </a:rPr>
              <a:t>PLESSI</a:t>
            </a:r>
          </a:p>
          <a:p>
            <a:r>
              <a:rPr lang="en-US" sz="3000" b="1" cap="all" dirty="0">
                <a:latin typeface="Tw Cen MT" panose="020B0602020104020603"/>
              </a:rPr>
              <a:t>MATEMATICA SECON</a:t>
            </a:r>
            <a:endParaRPr lang="it-IT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E9BF050-92D1-42A8-B13F-1E0BD724A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3" y="1924101"/>
            <a:ext cx="3915910" cy="26676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ADFEE48-85C8-440D-B4AC-92287BB6F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104" y="1924100"/>
            <a:ext cx="3988308" cy="26676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E38C8D9-95A0-4F45-A453-BD4C6408F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398" y="1924101"/>
            <a:ext cx="3927888" cy="26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096A8A5D-137F-4A8A-9811-F7A867F0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3" name="Rectangle 42">
              <a:extLst>
                <a:ext uri="{FF2B5EF4-FFF2-40B4-BE49-F238E27FC236}">
                  <a16:creationId xmlns:a16="http://schemas.microsoft.com/office/drawing/2014/main" id="{6EA64E00-438F-4B4F-9366-7A7230A9A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59E6386A-8042-4EC7-A981-EFAC2ACB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894" y="1122363"/>
            <a:ext cx="3521456" cy="2479674"/>
          </a:xfrm>
        </p:spPr>
        <p:txBody>
          <a:bodyPr rtlCol="0">
            <a:normAutofit/>
          </a:bodyPr>
          <a:lstStyle/>
          <a:p>
            <a:pPr rtl="0"/>
            <a:r>
              <a:rPr lang="it" sz="3600" dirty="0">
                <a:solidFill>
                  <a:schemeClr val="bg1"/>
                </a:solidFill>
              </a:rPr>
              <a:t>MONITORAGGIO DICEMBRE A.S. 20-21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319" y="3602038"/>
            <a:ext cx="3184804" cy="1655762"/>
          </a:xfrm>
        </p:spPr>
        <p:txBody>
          <a:bodyPr rtlCol="0">
            <a:normAutofit fontScale="92500"/>
          </a:bodyPr>
          <a:lstStyle/>
          <a:p>
            <a:pPr rtl="0">
              <a:spcAft>
                <a:spcPts val="600"/>
              </a:spcAft>
            </a:pPr>
            <a:r>
              <a:rPr lang="it" sz="3200" dirty="0">
                <a:solidFill>
                  <a:schemeClr val="bg1"/>
                </a:solidFill>
              </a:rPr>
              <a:t>I.C VILLANTERIO</a:t>
            </a:r>
          </a:p>
          <a:p>
            <a:pPr rtl="0">
              <a:spcAft>
                <a:spcPts val="600"/>
              </a:spcAft>
            </a:pPr>
            <a:r>
              <a:rPr lang="it-IT" sz="3200" dirty="0">
                <a:solidFill>
                  <a:schemeClr val="bg1"/>
                </a:solidFill>
              </a:rPr>
              <a:t>S</a:t>
            </a:r>
            <a:r>
              <a:rPr lang="it" sz="3200" dirty="0">
                <a:solidFill>
                  <a:schemeClr val="bg1"/>
                </a:solidFill>
              </a:rPr>
              <a:t>cuola primaria</a:t>
            </a:r>
          </a:p>
        </p:txBody>
      </p:sp>
      <p:pic>
        <p:nvPicPr>
          <p:cNvPr id="6" name="Immagine 5" descr="Primo piano di un logo&#10;&#10;Descrizione generat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r="21496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FA686C7-6B08-416F-AEF3-C20407936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2BBDDDB2-3938-4066-91BA-4907AF88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D2125FCC-F305-4C4C-9CB1-14B83ADD7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96643530-0EE0-4AC8-8241-ED8E26ED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A784F0C8-95D3-4D7D-8FA9-326D3DEA2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4D49008E-3A2F-4C2C-85EB-1D228F38E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B09CB0F8-91EE-4A04-91CD-9B9D390ED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954CB039-9A52-4C07-BDB1-747876D86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AD9FE313-C425-42A8-92A9-82E74C409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CD506FC5-3A23-48B7-9771-7B77E6DA0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6FF54CDF-21B0-46AE-B402-234E62F9D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EE88784D-C24D-4FBD-AF34-85BA74966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F524C128-9723-4A4D-BFB5-7EBD5B24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9C742EF7-4F82-4B4A-9693-4F794B6A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0265747A-2114-4F0F-81B6-618FD389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99E488E3-470E-4FC6-A3B0-141DF162D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612B7DC5-03F3-4B7B-9520-D66144F16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B2355AA2-DB69-485A-B600-E3DF02F2D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4DC3AC80-2B15-428E-8B1E-53312C666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C48F81D6-640C-4483-9773-8C7BFF46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C7AA2EE3-7411-4DCB-B79E-0C5C95D7C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8B84BFA3-B122-4CA5-8C28-79134C97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A7C22B06-B32B-46EB-9428-B7CA7DA1F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1AE1D740-5AF4-4B8F-B533-C8CD4E56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555B0792-99B8-4014-AC84-7B39D2129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395B90B6-A4DE-4EEF-B53E-395E8D4AF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A0117576-A27F-4175-BD9D-EE15C96D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93C8332E-93D3-4919-A977-06EC76556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B086AC0E-8130-47AC-A510-5285FAE65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Rectangle 33">
              <a:extLst>
                <a:ext uri="{FF2B5EF4-FFF2-40B4-BE49-F238E27FC236}">
                  <a16:creationId xmlns:a16="http://schemas.microsoft.com/office/drawing/2014/main" id="{DF1BC1DF-8089-49D8-9535-EAB0D7C9A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97388BAE-DCB9-4B88-9CDE-6FA3304D3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7E059A96-E5FE-4EE1-9C6D-3AB208BF6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CD6A3DCE-FBEE-41E7-A0EC-CA23A1DF3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52966C83-B07E-463F-B982-F3E074D9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0F475B53-6578-4C68-AC7C-3BE28EA6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9">
              <a:extLst>
                <a:ext uri="{FF2B5EF4-FFF2-40B4-BE49-F238E27FC236}">
                  <a16:creationId xmlns:a16="http://schemas.microsoft.com/office/drawing/2014/main" id="{8475C02B-D024-4E20-9EF3-2A7E96740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40">
              <a:extLst>
                <a:ext uri="{FF2B5EF4-FFF2-40B4-BE49-F238E27FC236}">
                  <a16:creationId xmlns:a16="http://schemas.microsoft.com/office/drawing/2014/main" id="{1F5EF5DC-7372-4549-B0A6-800F19406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41">
              <a:extLst>
                <a:ext uri="{FF2B5EF4-FFF2-40B4-BE49-F238E27FC236}">
                  <a16:creationId xmlns:a16="http://schemas.microsoft.com/office/drawing/2014/main" id="{8B908D96-CCB2-426B-862C-2BDB2AF71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42">
              <a:extLst>
                <a:ext uri="{FF2B5EF4-FFF2-40B4-BE49-F238E27FC236}">
                  <a16:creationId xmlns:a16="http://schemas.microsoft.com/office/drawing/2014/main" id="{26752E6D-E46B-4DA2-B280-5C696EF4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011E7A27-73CF-4E1E-8AE2-B88B96F3B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4">
              <a:extLst>
                <a:ext uri="{FF2B5EF4-FFF2-40B4-BE49-F238E27FC236}">
                  <a16:creationId xmlns:a16="http://schemas.microsoft.com/office/drawing/2014/main" id="{1DBE1EE2-4667-4A45-80F7-217D3B6FA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45">
              <a:extLst>
                <a:ext uri="{FF2B5EF4-FFF2-40B4-BE49-F238E27FC236}">
                  <a16:creationId xmlns:a16="http://schemas.microsoft.com/office/drawing/2014/main" id="{A48239BC-3712-4110-AE92-4AC892603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14B6D739-1C93-4350-BC14-ED88C6341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47">
              <a:extLst>
                <a:ext uri="{FF2B5EF4-FFF2-40B4-BE49-F238E27FC236}">
                  <a16:creationId xmlns:a16="http://schemas.microsoft.com/office/drawing/2014/main" id="{2F73DF89-CB95-4798-90CA-B7A1DF2D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48">
              <a:extLst>
                <a:ext uri="{FF2B5EF4-FFF2-40B4-BE49-F238E27FC236}">
                  <a16:creationId xmlns:a16="http://schemas.microsoft.com/office/drawing/2014/main" id="{1DA7D977-8D60-47B5-8071-30A6FA0C9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49">
              <a:extLst>
                <a:ext uri="{FF2B5EF4-FFF2-40B4-BE49-F238E27FC236}">
                  <a16:creationId xmlns:a16="http://schemas.microsoft.com/office/drawing/2014/main" id="{4A241594-4FC5-4570-94B2-724F248A6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50">
              <a:extLst>
                <a:ext uri="{FF2B5EF4-FFF2-40B4-BE49-F238E27FC236}">
                  <a16:creationId xmlns:a16="http://schemas.microsoft.com/office/drawing/2014/main" id="{9D31F634-1A34-473E-A0FA-D06EB57D9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CE20C679-7385-48FF-BBE5-5BA7C0E70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52">
              <a:extLst>
                <a:ext uri="{FF2B5EF4-FFF2-40B4-BE49-F238E27FC236}">
                  <a16:creationId xmlns:a16="http://schemas.microsoft.com/office/drawing/2014/main" id="{ADF9CA3B-265F-4927-BA79-0A676AF3F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53">
              <a:extLst>
                <a:ext uri="{FF2B5EF4-FFF2-40B4-BE49-F238E27FC236}">
                  <a16:creationId xmlns:a16="http://schemas.microsoft.com/office/drawing/2014/main" id="{B138D01D-340C-4DB0-A0E1-D54B9319D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54">
              <a:extLst>
                <a:ext uri="{FF2B5EF4-FFF2-40B4-BE49-F238E27FC236}">
                  <a16:creationId xmlns:a16="http://schemas.microsoft.com/office/drawing/2014/main" id="{B56918B0-069B-4C98-995E-4D6B0B176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55">
              <a:extLst>
                <a:ext uri="{FF2B5EF4-FFF2-40B4-BE49-F238E27FC236}">
                  <a16:creationId xmlns:a16="http://schemas.microsoft.com/office/drawing/2014/main" id="{2BD45940-09B7-4CD3-90E7-0EA2CF6A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56">
              <a:extLst>
                <a:ext uri="{FF2B5EF4-FFF2-40B4-BE49-F238E27FC236}">
                  <a16:creationId xmlns:a16="http://schemas.microsoft.com/office/drawing/2014/main" id="{347A8664-7179-419E-A26E-825076291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57">
              <a:extLst>
                <a:ext uri="{FF2B5EF4-FFF2-40B4-BE49-F238E27FC236}">
                  <a16:creationId xmlns:a16="http://schemas.microsoft.com/office/drawing/2014/main" id="{B7350394-4D50-4E2E-8AF2-F4A52E734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58">
              <a:extLst>
                <a:ext uri="{FF2B5EF4-FFF2-40B4-BE49-F238E27FC236}">
                  <a16:creationId xmlns:a16="http://schemas.microsoft.com/office/drawing/2014/main" id="{6B464294-4049-4542-A83E-22B8CC633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C78E281-F596-4ECB-979A-89D89452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C20E68C0-5C9E-4DA6-83AD-0EC3179BB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80C08ED9-C9F6-4168-816A-F5C5F3AF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0A83E4BF-890D-4E0A-A720-48088D42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996F9B33-C769-451E-9044-EA85C625C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F91D6EA2-C024-4E53-A81E-A50907517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233F8C4E-A946-462B-9703-971ABD45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06059614-A557-45C6-B625-488D41C39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26BCD22B-880F-40F8-88AC-CD9285348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52324B00-0190-4453-9F81-F0E913800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41">
              <a:extLst>
                <a:ext uri="{FF2B5EF4-FFF2-40B4-BE49-F238E27FC236}">
                  <a16:creationId xmlns:a16="http://schemas.microsoft.com/office/drawing/2014/main" id="{33BE57C0-F93F-4C88-B489-0BFA90D01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50084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9AEE75B-74B5-4E26-A150-2483E92EE929}"/>
              </a:ext>
            </a:extLst>
          </p:cNvPr>
          <p:cNvSpPr txBox="1"/>
          <p:nvPr/>
        </p:nvSpPr>
        <p:spPr>
          <a:xfrm flipH="1">
            <a:off x="8579555" y="3973856"/>
            <a:ext cx="3452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cap="all" dirty="0">
                <a:latin typeface="Tw Cen MT" panose="020B0602020104020603"/>
              </a:rPr>
              <a:t>PLESSI</a:t>
            </a:r>
          </a:p>
          <a:p>
            <a:r>
              <a:rPr lang="en-US" sz="3000" b="1" cap="all" dirty="0">
                <a:latin typeface="Tw Cen MT" panose="020B0602020104020603"/>
              </a:rPr>
              <a:t>Inglese </a:t>
            </a:r>
            <a:r>
              <a:rPr lang="en-US" sz="3000" b="1" cap="all" dirty="0" err="1">
                <a:latin typeface="Tw Cen MT" panose="020B0602020104020603"/>
              </a:rPr>
              <a:t>primaria</a:t>
            </a:r>
            <a:endParaRPr lang="it-IT" b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4839CA1-DEED-4F93-A3A2-B02E58B7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" y="235888"/>
            <a:ext cx="3998355" cy="264825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B7C7524-9227-46E9-BC08-E87F9379E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81" y="213232"/>
            <a:ext cx="3998355" cy="2670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036AA3C-AD9B-41E2-B151-EAB6F7A00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237" y="213232"/>
            <a:ext cx="3888954" cy="267091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C89F86C-3553-4E03-BC21-3FB011BC6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5" y="3611693"/>
            <a:ext cx="3958837" cy="266487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8105264-73C4-4CBB-88CA-EBDA64580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727" y="3611693"/>
            <a:ext cx="3925860" cy="26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9AEE75B-74B5-4E26-A150-2483E92EE929}"/>
              </a:ext>
            </a:extLst>
          </p:cNvPr>
          <p:cNvSpPr txBox="1"/>
          <p:nvPr/>
        </p:nvSpPr>
        <p:spPr>
          <a:xfrm flipH="1">
            <a:off x="8287546" y="3973856"/>
            <a:ext cx="3744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cap="all" dirty="0">
                <a:latin typeface="Tw Cen MT" panose="020B0602020104020603"/>
              </a:rPr>
              <a:t>PLESSI</a:t>
            </a:r>
          </a:p>
          <a:p>
            <a:r>
              <a:rPr lang="en-US" sz="3000" b="1" cap="all" dirty="0" err="1">
                <a:latin typeface="Tw Cen MT" panose="020B0602020104020603"/>
              </a:rPr>
              <a:t>italiano</a:t>
            </a:r>
            <a:r>
              <a:rPr lang="en-US" sz="3000" b="1" cap="all" dirty="0">
                <a:latin typeface="Tw Cen MT" panose="020B0602020104020603"/>
              </a:rPr>
              <a:t> </a:t>
            </a:r>
            <a:r>
              <a:rPr lang="en-US" sz="3000" b="1" cap="all" dirty="0" err="1">
                <a:latin typeface="Tw Cen MT" panose="020B0602020104020603"/>
              </a:rPr>
              <a:t>primaria</a:t>
            </a:r>
            <a:endParaRPr lang="it-IT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ADE3364-BA81-4B7B-A5AC-16FFFED27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2" y="259644"/>
            <a:ext cx="3888011" cy="25287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56ED755-09D8-48F3-9FF2-79DF039A7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741" y="259644"/>
            <a:ext cx="3883652" cy="24900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A6BCEA8-BC82-43A0-9DF0-448D76265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962" y="259643"/>
            <a:ext cx="3893446" cy="25287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147BDF8-74DF-4417-82D9-EB38ABF69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" y="3625387"/>
            <a:ext cx="3968225" cy="27282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46E40C2-18A9-4849-9C8E-BF89417C9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741" y="3591396"/>
            <a:ext cx="3883652" cy="27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9AEE75B-74B5-4E26-A150-2483E92EE929}"/>
              </a:ext>
            </a:extLst>
          </p:cNvPr>
          <p:cNvSpPr txBox="1"/>
          <p:nvPr/>
        </p:nvSpPr>
        <p:spPr>
          <a:xfrm flipH="1">
            <a:off x="8287545" y="3973856"/>
            <a:ext cx="38313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cap="all" dirty="0">
                <a:latin typeface="Tw Cen MT" panose="020B0602020104020603"/>
              </a:rPr>
              <a:t>PLESSI</a:t>
            </a:r>
          </a:p>
          <a:p>
            <a:r>
              <a:rPr lang="en-US" sz="3000" b="1" cap="all" dirty="0" err="1">
                <a:latin typeface="Tw Cen MT" panose="020B0602020104020603"/>
              </a:rPr>
              <a:t>matematica</a:t>
            </a:r>
            <a:r>
              <a:rPr lang="en-US" sz="3000" b="1" cap="all" dirty="0">
                <a:latin typeface="Tw Cen MT" panose="020B0602020104020603"/>
              </a:rPr>
              <a:t> </a:t>
            </a:r>
            <a:r>
              <a:rPr lang="en-US" sz="3000" b="1" cap="all" dirty="0" err="1">
                <a:latin typeface="Tw Cen MT" panose="020B0602020104020603"/>
              </a:rPr>
              <a:t>primaria</a:t>
            </a:r>
            <a:endParaRPr lang="it-IT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BC91BD-2E94-4D35-B844-5A2416FA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78" y="326372"/>
            <a:ext cx="3813101" cy="262140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D219AED-29C8-48E2-8437-23EDBC29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273" y="326371"/>
            <a:ext cx="3769020" cy="263131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6EC0471-17A4-4ED6-8D03-6A0C9F9DB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6" y="3811995"/>
            <a:ext cx="3889120" cy="26995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BC860E6-A2DD-4191-B9DD-78BC36790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345" y="3811995"/>
            <a:ext cx="3926403" cy="266155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5E6E35E-3256-4F56-A2DC-3ADC03E09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6419"/>
            <a:ext cx="4015814" cy="26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0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3B6C6F-34B4-4FC9-B87C-9DDDE87F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SI RINGRAZIA PER L’ATTENZIONE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D777A-CE21-4919-9FA1-D7DB2D2C6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F.S. FORMAZIONE E SVILUPPO PROFESSIONALE</a:t>
            </a:r>
          </a:p>
          <a:p>
            <a:r>
              <a:rPr lang="it-IT" sz="2400" b="1" dirty="0">
                <a:solidFill>
                  <a:schemeClr val="bg1"/>
                </a:solidFill>
              </a:rPr>
              <a:t>LAURA MORETTIN</a:t>
            </a:r>
          </a:p>
        </p:txBody>
      </p:sp>
    </p:spTree>
    <p:extLst>
      <p:ext uri="{BB962C8B-B14F-4D97-AF65-F5344CB8AC3E}">
        <p14:creationId xmlns:p14="http://schemas.microsoft.com/office/powerpoint/2010/main" val="2949952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102</TotalTime>
  <Words>62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Circuito</vt:lpstr>
      <vt:lpstr>MONITORAGGIO DICEMBRE A.S. 20-21</vt:lpstr>
      <vt:lpstr>Presentazione standard di PowerPoint</vt:lpstr>
      <vt:lpstr>Presentazione standard di PowerPoint</vt:lpstr>
      <vt:lpstr>Presentazione standard di PowerPoint</vt:lpstr>
      <vt:lpstr>MONITORAGGIO DICEMBRE A.S. 20-21</vt:lpstr>
      <vt:lpstr>Presentazione standard di PowerPoint</vt:lpstr>
      <vt:lpstr>Presentazione standard di PowerPoint</vt:lpstr>
      <vt:lpstr>Presentazione standard di PowerPoint</vt:lpstr>
      <vt:lpstr>SI RINGRAZIA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MONITORAGGIO DICEMBRE AS. 20-21</dc:title>
  <dc:creator>laura morettin</dc:creator>
  <cp:lastModifiedBy>laura morettin</cp:lastModifiedBy>
  <cp:revision>17</cp:revision>
  <dcterms:created xsi:type="dcterms:W3CDTF">2021-01-19T17:01:01Z</dcterms:created>
  <dcterms:modified xsi:type="dcterms:W3CDTF">2021-01-19T20:43:55Z</dcterms:modified>
</cp:coreProperties>
</file>