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16"/>
  </p:notesMasterIdLst>
  <p:handoutMasterIdLst>
    <p:handoutMasterId r:id="rId17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72" r:id="rId10"/>
    <p:sldId id="267" r:id="rId11"/>
    <p:sldId id="268" r:id="rId12"/>
    <p:sldId id="269" r:id="rId13"/>
    <p:sldId id="270" r:id="rId14"/>
    <p:sldId id="271" r:id="rId15"/>
  </p:sldIdLst>
  <p:sldSz cx="12188825" cy="6858000"/>
  <p:notesSz cx="6858000" cy="9144000"/>
  <p:defaultTextStyle>
    <a:defPPr rtl="0">
      <a:defRPr lang="it-it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04" userDrawn="1">
          <p15:clr>
            <a:srgbClr val="A4A3A4"/>
          </p15:clr>
        </p15:guide>
        <p15:guide id="3" orient="horz" pos="4144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  <p15:guide id="5" orient="horz" pos="1136" userDrawn="1">
          <p15:clr>
            <a:srgbClr val="A4A3A4"/>
          </p15:clr>
        </p15:guide>
        <p15:guide id="6" pos="3839" userDrawn="1">
          <p15:clr>
            <a:srgbClr val="A4A3A4"/>
          </p15:clr>
        </p15:guide>
        <p15:guide id="7" pos="191" userDrawn="1">
          <p15:clr>
            <a:srgbClr val="A4A3A4"/>
          </p15:clr>
        </p15:guide>
        <p15:guide id="8" pos="7486" userDrawn="1">
          <p15:clr>
            <a:srgbClr val="A4A3A4"/>
          </p15:clr>
        </p15:guide>
        <p15:guide id="9" pos="576" userDrawn="1">
          <p15:clr>
            <a:srgbClr val="A4A3A4"/>
          </p15:clr>
        </p15:guide>
        <p15:guide id="10" pos="71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63" d="100"/>
          <a:sy n="63" d="100"/>
        </p:scale>
        <p:origin x="764" y="56"/>
      </p:cViewPr>
      <p:guideLst>
        <p:guide orient="horz" pos="2160"/>
        <p:guide orient="horz" pos="304"/>
        <p:guide orient="horz" pos="4144"/>
        <p:guide orient="horz" pos="3952"/>
        <p:guide orient="horz" pos="1136"/>
        <p:guide pos="3839"/>
        <p:guide pos="191"/>
        <p:guide pos="7486"/>
        <p:guide pos="576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9" d="100"/>
          <a:sy n="89" d="100"/>
        </p:scale>
        <p:origin x="3750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2B16E406-4AFA-4A31-AF37-8722F0441609}" type="datetime1">
              <a:rPr lang="it-IT" smtClean="0"/>
              <a:t>09/01/2025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DA52D9BF-D574-4807-B36C-9E2A025BE826}" type="slidenum">
              <a:rPr lang="it-IT" smtClean="0"/>
              <a:pPr algn="r"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06792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A2EEB159-CC5C-4568-BFAF-38A4AEF2E004}" type="datetime1">
              <a:rPr lang="it-IT" smtClean="0"/>
              <a:pPr/>
              <a:t>09/01/2025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dirty="0"/>
              <a:t>Fare clic per modificare gli stili del testo dello schema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9E11EC53-F507-411E-9ADC-FBCFECE09D3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5818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E11EC53-F507-411E-9ADC-FBCFECE09D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44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68246" y="1828800"/>
            <a:ext cx="9220200" cy="2147926"/>
          </a:xfrm>
        </p:spPr>
        <p:txBody>
          <a:bodyPr rtlCol="0" anchor="ctr">
            <a:normAutofit/>
          </a:bodyPr>
          <a:lstStyle>
            <a:lvl1pPr algn="ctr" rtl="0">
              <a:defRPr sz="4400" cap="all" normalizeH="0" baseline="0"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68246" y="4063998"/>
            <a:ext cx="9220200" cy="10160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E798D1D-856D-4628-9FBE-E0608D0C14B0}" type="datetime1">
              <a:rPr lang="it-IT" smtClean="0"/>
              <a:pPr/>
              <a:t>09/01/2025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alternativ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rtlCol="0" anchor="b" anchorCtr="0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it-IT" sz="2400" dirty="0"/>
          </a:p>
        </p:txBody>
      </p:sp>
      <p:sp>
        <p:nvSpPr>
          <p:cNvPr id="3" name="Segnaposto immagine 2" descr="Segnaposto vuoto per aggiungere un'immagine. Fare clic sul segnaposto e selezionare l'immagine che si vuole aggiungere."/>
          <p:cNvSpPr>
            <a:spLocks noGrp="1"/>
          </p:cNvSpPr>
          <p:nvPr>
            <p:ph type="pic" idx="1"/>
          </p:nvPr>
        </p:nvSpPr>
        <p:spPr>
          <a:xfrm>
            <a:off x="507869" y="482602"/>
            <a:ext cx="6602281" cy="5842001"/>
          </a:xfrm>
          <a:noFill/>
          <a:ln w="9525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 rtl="0">
              <a:buNone/>
              <a:defRPr sz="27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2" indent="0" algn="l" rtl="0">
              <a:buNone/>
              <a:defRPr sz="2700"/>
            </a:lvl5pPr>
            <a:lvl6pPr marL="3047466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2" indent="0" algn="l" rtl="0">
              <a:buNone/>
              <a:defRPr sz="1200"/>
            </a:lvl5pPr>
            <a:lvl6pPr marL="3047466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287D5DA-6070-499A-8D75-73557D5BCF38}" type="datetime1">
              <a:rPr lang="it-IT" smtClean="0"/>
              <a:pPr/>
              <a:t>09/01/2025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5074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2669581" algn="l" rtl="0">
              <a:defRPr baseline="0"/>
            </a:lvl6pPr>
            <a:lvl7pPr marL="2669581" algn="l" rtl="0">
              <a:defRPr baseline="0"/>
            </a:lvl7pPr>
            <a:lvl8pPr marL="2669581" algn="l" rtl="0">
              <a:defRPr baseline="0"/>
            </a:lvl8pPr>
            <a:lvl9pPr marL="2669581" algn="l" rtl="0">
              <a:defRPr baseline="0"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2A3922B-E2D9-4195-90A8-7915B94C83B1}" type="datetime1">
              <a:rPr lang="it-IT" smtClean="0"/>
              <a:pPr/>
              <a:t>09/01/2025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5347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10040043" y="685800"/>
            <a:ext cx="1843982" cy="5588002"/>
          </a:xfrm>
        </p:spPr>
        <p:txBody>
          <a:bodyPr vert="eaVert"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163" y="685800"/>
            <a:ext cx="9040045" cy="5588002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C1B1C5E-2611-4322-A5BF-202584489F8A}" type="datetime1">
              <a:rPr lang="it-IT" smtClean="0"/>
              <a:pPr/>
              <a:t>09/01/2025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9176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4163" y="1803401"/>
            <a:ext cx="10360501" cy="4470400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640D44-8785-405B-9B65-EF3871FE64E8}" type="datetime1">
              <a:rPr lang="it-IT" smtClean="0"/>
              <a:pPr/>
              <a:t>09/01/2025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6430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18883" y="1524002"/>
            <a:ext cx="9751060" cy="1992597"/>
          </a:xfrm>
        </p:spPr>
        <p:txBody>
          <a:bodyPr rtlCol="0" anchor="b" anchorCtr="0">
            <a:noAutofit/>
          </a:bodyPr>
          <a:lstStyle>
            <a:lvl1pPr algn="ctr" rtl="0">
              <a:defRPr sz="4400" b="0" cap="all" baseline="0"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8883" y="3632200"/>
            <a:ext cx="9751060" cy="1016000"/>
          </a:xfrm>
        </p:spPr>
        <p:txBody>
          <a:bodyPr rtlCol="0" anchor="t" anchorCtr="0">
            <a:noAutofit/>
          </a:bodyPr>
          <a:lstStyle>
            <a:lvl1pPr marL="0" indent="0" algn="ctr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6D231E8-2B90-49B5-86AA-5D552E022D31}" type="datetime1">
              <a:rPr lang="it-IT" smtClean="0"/>
              <a:pPr/>
              <a:t>09/01/2025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890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162" y="1803401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marL="2669581" algn="l" rtl="0">
              <a:defRPr sz="1400"/>
            </a:lvl7pPr>
            <a:lvl8pPr marL="2669581" algn="l" rtl="0">
              <a:defRPr sz="1400"/>
            </a:lvl8pPr>
            <a:lvl9pPr marL="2669581" algn="l" rtl="0">
              <a:defRPr sz="1400"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7559" y="1803401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marL="2669581" algn="l" rtl="0">
              <a:defRPr sz="1400" baseline="0"/>
            </a:lvl6pPr>
            <a:lvl7pPr marL="2669581" algn="l" rtl="0">
              <a:defRPr sz="1400" baseline="0"/>
            </a:lvl7pPr>
            <a:lvl8pPr marL="2669581" algn="l" rtl="0">
              <a:defRPr sz="1400" baseline="0"/>
            </a:lvl8pPr>
            <a:lvl9pPr marL="2669581" algn="l" rtl="0">
              <a:defRPr sz="1400" baseline="0"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EC29C2A-671F-437D-BF57-234CB6D61255}" type="datetime1">
              <a:rPr lang="it-IT" smtClean="0"/>
              <a:pPr/>
              <a:t>09/01/2025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65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14162" y="1803400"/>
            <a:ext cx="4977104" cy="914400"/>
          </a:xfrm>
        </p:spPr>
        <p:txBody>
          <a:bodyPr rtlCol="0" anchor="ctr">
            <a:noAutofit/>
          </a:bodyPr>
          <a:lstStyle>
            <a:lvl1pPr marL="0" indent="0" algn="l" rtl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2" indent="0" algn="l" rtl="0">
              <a:buNone/>
              <a:defRPr sz="2100" b="1"/>
            </a:lvl5pPr>
            <a:lvl6pPr marL="3047466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914162" y="2717800"/>
            <a:ext cx="4977104" cy="3556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marL="2669581" algn="l" rtl="0">
              <a:defRPr sz="1400"/>
            </a:lvl6pPr>
            <a:lvl7pPr marL="2669581" algn="l" rtl="0">
              <a:defRPr sz="1400"/>
            </a:lvl7pPr>
            <a:lvl8pPr marL="2669581" algn="l" rtl="0">
              <a:defRPr sz="1400"/>
            </a:lvl8pPr>
            <a:lvl9pPr marL="2669581" algn="l" rtl="0">
              <a:defRPr sz="1400"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297559" y="1803400"/>
            <a:ext cx="4977104" cy="914400"/>
          </a:xfrm>
        </p:spPr>
        <p:txBody>
          <a:bodyPr rtlCol="0" anchor="ctr">
            <a:noAutofit/>
          </a:bodyPr>
          <a:lstStyle>
            <a:lvl1pPr marL="0" indent="0" algn="l" rtl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2" indent="0" algn="l" rtl="0">
              <a:buNone/>
              <a:defRPr sz="2100" b="1"/>
            </a:lvl5pPr>
            <a:lvl6pPr marL="3047466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97559" y="2717800"/>
            <a:ext cx="4977104" cy="3556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marL="2669581" algn="l" rtl="0">
              <a:defRPr sz="1400"/>
            </a:lvl6pPr>
            <a:lvl7pPr marL="2669581" algn="l" rtl="0">
              <a:defRPr sz="1400"/>
            </a:lvl7pPr>
            <a:lvl8pPr marL="2669581" algn="l" rtl="0">
              <a:defRPr sz="1400" baseline="0"/>
            </a:lvl8pPr>
            <a:lvl9pPr marL="2669581" algn="l" rtl="0">
              <a:defRPr sz="1400" baseline="0"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A2906F4-81B4-4191-9F58-E9046EABDB87}" type="datetime1">
              <a:rPr lang="it-IT" smtClean="0"/>
              <a:pPr/>
              <a:t>09/01/2025</a:t>
            </a:fld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6168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039159F-E047-49FA-8728-B7DC61872F85}" type="datetime1">
              <a:rPr lang="it-IT" smtClean="0"/>
              <a:pPr/>
              <a:t>09/01/2025</a:t>
            </a:fld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6968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6CA4030-7568-4256-84CF-C86508A11177}" type="datetime1">
              <a:rPr lang="it-IT" smtClean="0"/>
              <a:pPr/>
              <a:t>09/01/2025</a:t>
            </a:fld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8034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20" name="Rettangolo 19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 bwMode="white">
          <a:xfrm>
            <a:off x="507868" y="482602"/>
            <a:ext cx="6602280" cy="5842001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18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2" indent="0" algn="l" rtl="0">
              <a:buNone/>
              <a:defRPr sz="1200"/>
            </a:lvl5pPr>
            <a:lvl6pPr marL="3047466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26C2662-5BB0-4F8A-A140-8EA6548A3B1C}" type="datetime1">
              <a:rPr lang="it-IT" smtClean="0"/>
              <a:pPr/>
              <a:t>09/01/2025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6831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99134" y="1905000"/>
            <a:ext cx="5180251" cy="1727200"/>
          </a:xfrm>
        </p:spPr>
        <p:txBody>
          <a:bodyPr rtlCol="0" anchor="b" anchorCtr="0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0" y="-1115"/>
            <a:ext cx="6093594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it-IT" sz="2400" dirty="0"/>
          </a:p>
        </p:txBody>
      </p:sp>
      <p:sp>
        <p:nvSpPr>
          <p:cNvPr id="3" name="Segnaposto immagine 2" descr="Segnaposto vuoto per aggiungere un'immagine. Fare clic sul segnaposto e selezionare l'immagine che si vuole aggiungere."/>
          <p:cNvSpPr>
            <a:spLocks noGrp="1"/>
          </p:cNvSpPr>
          <p:nvPr>
            <p:ph type="pic" idx="1"/>
          </p:nvPr>
        </p:nvSpPr>
        <p:spPr>
          <a:xfrm>
            <a:off x="507870" y="482601"/>
            <a:ext cx="5077859" cy="5862706"/>
          </a:xfrm>
          <a:noFill/>
          <a:ln w="9525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 rtl="0">
              <a:buNone/>
              <a:defRPr sz="27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2" indent="0" algn="l" rtl="0">
              <a:buNone/>
              <a:defRPr sz="2700"/>
            </a:lvl5pPr>
            <a:lvl6pPr marL="3047466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99134" y="3733800"/>
            <a:ext cx="5180251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2" indent="0" algn="l" rtl="0">
              <a:buNone/>
              <a:defRPr sz="1200"/>
            </a:lvl5pPr>
            <a:lvl6pPr marL="3047466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BB3D157-F8C4-499E-AE1D-EB986DA4F300}" type="datetime1">
              <a:rPr lang="it-IT" smtClean="0"/>
              <a:pPr/>
              <a:t>09/01/2025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4899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/>
          <a:p>
            <a:pPr rtl="0"/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14163" y="1803401"/>
            <a:ext cx="10360501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it-IT" dirty="0"/>
              <a:t>Fare clic per modificare gli stili del testo dello schema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914163" y="6375400"/>
            <a:ext cx="7414869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735324" y="6375400"/>
            <a:ext cx="142203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 rtl="0">
              <a:defRPr sz="1100">
                <a:solidFill>
                  <a:schemeClr val="tx1"/>
                </a:solidFill>
              </a:defRPr>
            </a:lvl1pPr>
          </a:lstStyle>
          <a:p>
            <a:fld id="{CB1C3ACB-812F-4147-93A8-AB969B3E329B}" type="datetime1">
              <a:rPr lang="it-IT" smtClean="0"/>
              <a:pPr/>
              <a:t>09/01/2025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441760" y="6375400"/>
            <a:ext cx="832903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 rtl="0">
              <a:defRPr sz="1100">
                <a:solidFill>
                  <a:schemeClr val="tx1"/>
                </a:solidFill>
              </a:defRPr>
            </a:lvl1pPr>
          </a:lstStyle>
          <a:p>
            <a:fld id="{E5FD5434-F838-4DD4-A17B-1CB1A1850DF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99488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0000"/>
        </a:lnSpc>
        <a:spcBef>
          <a:spcPct val="0"/>
        </a:spcBef>
        <a:buNone/>
        <a:defRPr sz="34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9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90000"/>
        <a:buFont typeface="Cambria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9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59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2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6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NATALE ALL’I.C. DI VILLANTERIO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ANNO SCOLASTICO 2024/2025</a:t>
            </a:r>
          </a:p>
        </p:txBody>
      </p:sp>
    </p:spTree>
    <p:extLst>
      <p:ext uri="{BB962C8B-B14F-4D97-AF65-F5344CB8AC3E}">
        <p14:creationId xmlns:p14="http://schemas.microsoft.com/office/powerpoint/2010/main" val="101702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42612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SCUOLA PRIMARIA DI MIRADOLO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164" y="880690"/>
            <a:ext cx="4142767" cy="5860678"/>
          </a:xfrm>
        </p:spPr>
      </p:pic>
    </p:spTree>
    <p:extLst>
      <p:ext uri="{BB962C8B-B14F-4D97-AF65-F5344CB8AC3E}">
        <p14:creationId xmlns:p14="http://schemas.microsoft.com/office/powerpoint/2010/main" val="74031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42612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SCUOLA PRIMARIA DI VILLANTERIO</a:t>
            </a:r>
          </a:p>
        </p:txBody>
      </p:sp>
      <p:graphicFrame>
        <p:nvGraphicFramePr>
          <p:cNvPr id="4" name="Segnaposto contenuto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4881010"/>
              </p:ext>
            </p:extLst>
          </p:nvPr>
        </p:nvGraphicFramePr>
        <p:xfrm>
          <a:off x="3862164" y="879801"/>
          <a:ext cx="4142230" cy="5861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667139" imgH="8019880" progId="Acrobat.Document.DC">
                  <p:embed/>
                </p:oleObj>
              </mc:Choice>
              <mc:Fallback>
                <p:oleObj name="Acrobat Document" r:id="rId2" imgW="5667139" imgH="801988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62164" y="879801"/>
                        <a:ext cx="4142230" cy="58615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678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163" y="476672"/>
            <a:ext cx="10360501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SCUOLA SECONDARIA DI MAGHERNO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084" y="1081352"/>
            <a:ext cx="5722487" cy="5732024"/>
          </a:xfrm>
        </p:spPr>
      </p:pic>
    </p:spTree>
    <p:extLst>
      <p:ext uri="{BB962C8B-B14F-4D97-AF65-F5344CB8AC3E}">
        <p14:creationId xmlns:p14="http://schemas.microsoft.com/office/powerpoint/2010/main" val="147802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354112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SCUOLA SECONDARIA DI MIRADOLO</a:t>
            </a:r>
          </a:p>
        </p:txBody>
      </p:sp>
      <p:graphicFrame>
        <p:nvGraphicFramePr>
          <p:cNvPr id="5" name="Segnaposto contenuto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3957320"/>
              </p:ext>
            </p:extLst>
          </p:nvPr>
        </p:nvGraphicFramePr>
        <p:xfrm>
          <a:off x="3790156" y="790959"/>
          <a:ext cx="4248472" cy="598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2838310" imgH="4000296" progId="Acrobat.Document.DC">
                  <p:embed/>
                </p:oleObj>
              </mc:Choice>
              <mc:Fallback>
                <p:oleObj name="Acrobat Document" r:id="rId2" imgW="2838310" imgH="4000296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90156" y="790959"/>
                        <a:ext cx="4248472" cy="598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45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354112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SCUOLA SECONDARIA DI VILLANTERIO</a:t>
            </a:r>
          </a:p>
        </p:txBody>
      </p:sp>
      <p:graphicFrame>
        <p:nvGraphicFramePr>
          <p:cNvPr id="4" name="Segnaposto contenuto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3865978"/>
              </p:ext>
            </p:extLst>
          </p:nvPr>
        </p:nvGraphicFramePr>
        <p:xfrm>
          <a:off x="3817049" y="764704"/>
          <a:ext cx="4273539" cy="6048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667139" imgH="8019880" progId="Acrobat.Document.DC">
                  <p:embed/>
                </p:oleObj>
              </mc:Choice>
              <mc:Fallback>
                <p:oleObj name="Acrobat Document" r:id="rId2" imgW="5667139" imgH="801988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7049" y="764704"/>
                        <a:ext cx="4273539" cy="60486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380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AUGURI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724" y="1803400"/>
            <a:ext cx="7947377" cy="4470400"/>
          </a:xfrm>
        </p:spPr>
      </p:pic>
    </p:spTree>
    <p:extLst>
      <p:ext uri="{BB962C8B-B14F-4D97-AF65-F5344CB8AC3E}">
        <p14:creationId xmlns:p14="http://schemas.microsoft.com/office/powerpoint/2010/main" val="304996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570136"/>
          </a:xfrm>
        </p:spPr>
        <p:txBody>
          <a:bodyPr/>
          <a:lstStyle/>
          <a:p>
            <a:pPr algn="ctr"/>
            <a:r>
              <a:rPr lang="it-IT" dirty="0"/>
              <a:t>SCUOLA DELL’INFANZIA DI COPIANO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953" y="1052736"/>
            <a:ext cx="4025320" cy="5694530"/>
          </a:xfrm>
        </p:spPr>
      </p:pic>
    </p:spTree>
    <p:extLst>
      <p:ext uri="{BB962C8B-B14F-4D97-AF65-F5344CB8AC3E}">
        <p14:creationId xmlns:p14="http://schemas.microsoft.com/office/powerpoint/2010/main" val="45577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714152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SCUOLA DELL’INFANZIA DI INVERNO E MONTELEONE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738" y="1196753"/>
            <a:ext cx="4010620" cy="5616624"/>
          </a:xfrm>
        </p:spPr>
      </p:pic>
    </p:spTree>
    <p:extLst>
      <p:ext uri="{BB962C8B-B14F-4D97-AF65-F5344CB8AC3E}">
        <p14:creationId xmlns:p14="http://schemas.microsoft.com/office/powerpoint/2010/main" val="286765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858168"/>
          </a:xfrm>
        </p:spPr>
        <p:txBody>
          <a:bodyPr/>
          <a:lstStyle/>
          <a:p>
            <a:pPr algn="ctr"/>
            <a:r>
              <a:rPr lang="it-IT" dirty="0"/>
              <a:t>INFANZIA DI MARZANO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64" y="1327967"/>
            <a:ext cx="3956112" cy="5392034"/>
          </a:xfr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388" y="2132856"/>
            <a:ext cx="5512501" cy="391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7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498128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SCUOLA PRIMARIA DI COPIANO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164" y="967580"/>
            <a:ext cx="4196823" cy="5773788"/>
          </a:xfrm>
        </p:spPr>
      </p:pic>
    </p:spTree>
    <p:extLst>
      <p:ext uri="{BB962C8B-B14F-4D97-AF65-F5344CB8AC3E}">
        <p14:creationId xmlns:p14="http://schemas.microsoft.com/office/powerpoint/2010/main" val="43966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498128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SCUOLA PRIMARIA DI GERENZAGO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628" y="1124744"/>
            <a:ext cx="4464550" cy="5655096"/>
          </a:xfrm>
        </p:spPr>
      </p:pic>
    </p:spTree>
    <p:extLst>
      <p:ext uri="{BB962C8B-B14F-4D97-AF65-F5344CB8AC3E}">
        <p14:creationId xmlns:p14="http://schemas.microsoft.com/office/powerpoint/2010/main" val="12973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498128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SCUOLA PRIMARIA DI MAGHERNO E VISTARINO</a:t>
            </a:r>
          </a:p>
        </p:txBody>
      </p:sp>
      <p:graphicFrame>
        <p:nvGraphicFramePr>
          <p:cNvPr id="4" name="Segnaposto contenuto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3538367"/>
              </p:ext>
            </p:extLst>
          </p:nvPr>
        </p:nvGraphicFramePr>
        <p:xfrm>
          <a:off x="1970139" y="1124745"/>
          <a:ext cx="7948243" cy="5616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8019808" imgH="5667341" progId="Acrobat.Document.DC">
                  <p:embed/>
                </p:oleObj>
              </mc:Choice>
              <mc:Fallback>
                <p:oleObj name="Acrobat Document" r:id="rId2" imgW="8019808" imgH="566734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70139" y="1124745"/>
                        <a:ext cx="7948243" cy="56166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38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498128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Scuola primaria di </a:t>
            </a:r>
            <a:r>
              <a:rPr lang="it-IT" dirty="0" err="1"/>
              <a:t>marzano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1656019"/>
              </p:ext>
            </p:extLst>
          </p:nvPr>
        </p:nvGraphicFramePr>
        <p:xfrm>
          <a:off x="3934172" y="984765"/>
          <a:ext cx="4072142" cy="5756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8019808" imgH="11334682" progId="Acrobat.Document.DC">
                  <p:embed/>
                </p:oleObj>
              </mc:Choice>
              <mc:Fallback>
                <p:oleObj name="Acrobat Document" r:id="rId2" imgW="8019808" imgH="11334682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34172" y="984765"/>
                        <a:ext cx="4072142" cy="57566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522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dello con orizzonte rosso cremisi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>
        <a:ln w="190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3783_TF03460512.potx" id="{63FA0D41-ABEC-44E7-846E-CB1665B16A32}" vid="{CDB4A152-37BD-44DC-8085-FBCA950D2271}"/>
    </a:ext>
  </a:extLst>
</a:theme>
</file>

<file path=ppt/theme/theme2.xml><?xml version="1.0" encoding="utf-8"?>
<a:theme xmlns:a="http://schemas.openxmlformats.org/drawingml/2006/main" name="Tema di Offic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Diapositive con orizzonte rosso cremisi</Template>
  <TotalTime>0</TotalTime>
  <Words>63</Words>
  <Application>Microsoft Office PowerPoint</Application>
  <PresentationFormat>Personalizzato</PresentationFormat>
  <Paragraphs>16</Paragraphs>
  <Slides>14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Arial</vt:lpstr>
      <vt:lpstr>Cambria</vt:lpstr>
      <vt:lpstr>Century Gothic</vt:lpstr>
      <vt:lpstr>Modello con orizzonte rosso cremisi</vt:lpstr>
      <vt:lpstr>Acrobat Document</vt:lpstr>
      <vt:lpstr>NATALE ALL’I.C. DI VILLANTERIO</vt:lpstr>
      <vt:lpstr>AUGURI</vt:lpstr>
      <vt:lpstr>SCUOLA DELL’INFANZIA DI COPIANO</vt:lpstr>
      <vt:lpstr>SCUOLA DELL’INFANZIA DI INVERNO E MONTELEONE</vt:lpstr>
      <vt:lpstr>INFANZIA DI MARZANO</vt:lpstr>
      <vt:lpstr>SCUOLA PRIMARIA DI COPIANO</vt:lpstr>
      <vt:lpstr>SCUOLA PRIMARIA DI GERENZAGO</vt:lpstr>
      <vt:lpstr>SCUOLA PRIMARIA DI MAGHERNO E VISTARINO</vt:lpstr>
      <vt:lpstr>Scuola primaria di marzano</vt:lpstr>
      <vt:lpstr>SCUOLA PRIMARIA DI MIRADOLO</vt:lpstr>
      <vt:lpstr>SCUOLA PRIMARIA DI VILLANTERIO</vt:lpstr>
      <vt:lpstr>SCUOLA SECONDARIA DI MAGHERNO</vt:lpstr>
      <vt:lpstr>SCUOLA SECONDARIA DI MIRADOLO</vt:lpstr>
      <vt:lpstr>SCUOLA SECONDARIA DI VILLANTERIO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NATALE ALL’I.C. DI VILLANTERIO</dc:title>
  <dc:creator>Vicario02</dc:creator>
  <cp:lastModifiedBy>Nelly Bernuzzi</cp:lastModifiedBy>
  <cp:revision>17</cp:revision>
  <dcterms:created xsi:type="dcterms:W3CDTF">2025-01-07T12:06:37Z</dcterms:created>
  <dcterms:modified xsi:type="dcterms:W3CDTF">2025-01-09T02:35:26Z</dcterms:modified>
</cp:coreProperties>
</file>